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EFCO Brookshire" charset="1" panose="00000000000000000000"/>
      <p:regular r:id="rId14"/>
    </p:embeddedFont>
    <p:embeddedFont>
      <p:font typeface="Poppins" charset="1" panose="00000500000000000000"/>
      <p:regular r:id="rId15"/>
    </p:embeddedFont>
    <p:embeddedFont>
      <p:font typeface="Poppins Semi-Bold" charset="1" panose="000007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jpeg" Type="http://schemas.openxmlformats.org/officeDocument/2006/relationships/image"/><Relationship Id="rId7" Target="../media/VAGZX1bOxhg.mp4" Type="http://schemas.openxmlformats.org/officeDocument/2006/relationships/video"/><Relationship Id="rId8" Target="../media/VAGZX1bOxhg.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6F8"/>
        </a:solidFill>
      </p:bgPr>
    </p:bg>
    <p:spTree>
      <p:nvGrpSpPr>
        <p:cNvPr id="1" name=""/>
        <p:cNvGrpSpPr/>
        <p:nvPr/>
      </p:nvGrpSpPr>
      <p:grpSpPr>
        <a:xfrm>
          <a:off x="0" y="0"/>
          <a:ext cx="0" cy="0"/>
          <a:chOff x="0" y="0"/>
          <a:chExt cx="0" cy="0"/>
        </a:xfrm>
      </p:grpSpPr>
      <p:sp>
        <p:nvSpPr>
          <p:cNvPr name="Freeform 2" id="2"/>
          <p:cNvSpPr/>
          <p:nvPr/>
        </p:nvSpPr>
        <p:spPr>
          <a:xfrm flipH="false" flipV="false" rot="0">
            <a:off x="-515962" y="-1453886"/>
            <a:ext cx="13194773" cy="13194773"/>
          </a:xfrm>
          <a:custGeom>
            <a:avLst/>
            <a:gdLst/>
            <a:ahLst/>
            <a:cxnLst/>
            <a:rect r="r" b="b" t="t" l="l"/>
            <a:pathLst>
              <a:path h="13194773" w="13194773">
                <a:moveTo>
                  <a:pt x="0" y="0"/>
                </a:moveTo>
                <a:lnTo>
                  <a:pt x="13194772" y="0"/>
                </a:lnTo>
                <a:lnTo>
                  <a:pt x="13194772"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88348" y="-1453886"/>
            <a:ext cx="13194773" cy="13194773"/>
          </a:xfrm>
          <a:custGeom>
            <a:avLst/>
            <a:gdLst/>
            <a:ahLst/>
            <a:cxnLst/>
            <a:rect r="r" b="b" t="t" l="l"/>
            <a:pathLst>
              <a:path h="13194773" w="13194773">
                <a:moveTo>
                  <a:pt x="0" y="0"/>
                </a:moveTo>
                <a:lnTo>
                  <a:pt x="13194773" y="0"/>
                </a:lnTo>
                <a:lnTo>
                  <a:pt x="13194773"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06407" y="-3159170"/>
            <a:ext cx="7610490" cy="6877116"/>
          </a:xfrm>
          <a:custGeom>
            <a:avLst/>
            <a:gdLst/>
            <a:ahLst/>
            <a:cxnLst/>
            <a:rect r="r" b="b" t="t" l="l"/>
            <a:pathLst>
              <a:path h="6877116" w="7610490">
                <a:moveTo>
                  <a:pt x="0" y="0"/>
                </a:moveTo>
                <a:lnTo>
                  <a:pt x="7610491" y="0"/>
                </a:lnTo>
                <a:lnTo>
                  <a:pt x="7610491" y="6877116"/>
                </a:lnTo>
                <a:lnTo>
                  <a:pt x="0" y="6877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6051617">
            <a:off x="14482755" y="6251447"/>
            <a:ext cx="7610490" cy="6877116"/>
          </a:xfrm>
          <a:custGeom>
            <a:avLst/>
            <a:gdLst/>
            <a:ahLst/>
            <a:cxnLst/>
            <a:rect r="r" b="b" t="t" l="l"/>
            <a:pathLst>
              <a:path h="6877116" w="7610490">
                <a:moveTo>
                  <a:pt x="0" y="6877115"/>
                </a:moveTo>
                <a:lnTo>
                  <a:pt x="7610490" y="6877115"/>
                </a:lnTo>
                <a:lnTo>
                  <a:pt x="7610490" y="0"/>
                </a:lnTo>
                <a:lnTo>
                  <a:pt x="0" y="0"/>
                </a:lnTo>
                <a:lnTo>
                  <a:pt x="0" y="687711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11168" y="746335"/>
            <a:ext cx="15665663" cy="8943670"/>
          </a:xfrm>
          <a:custGeom>
            <a:avLst/>
            <a:gdLst/>
            <a:ahLst/>
            <a:cxnLst/>
            <a:rect r="r" b="b" t="t" l="l"/>
            <a:pathLst>
              <a:path h="8943670" w="15665663">
                <a:moveTo>
                  <a:pt x="0" y="0"/>
                </a:moveTo>
                <a:lnTo>
                  <a:pt x="15665664" y="0"/>
                </a:lnTo>
                <a:lnTo>
                  <a:pt x="15665664" y="8943669"/>
                </a:lnTo>
                <a:lnTo>
                  <a:pt x="0" y="8943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416555" y="3594773"/>
            <a:ext cx="11659269" cy="2902266"/>
          </a:xfrm>
          <a:prstGeom prst="rect">
            <a:avLst/>
          </a:prstGeom>
        </p:spPr>
        <p:txBody>
          <a:bodyPr anchor="t" rtlCol="false" tIns="0" lIns="0" bIns="0" rIns="0">
            <a:spAutoFit/>
          </a:bodyPr>
          <a:lstStyle/>
          <a:p>
            <a:pPr algn="ctr">
              <a:lnSpc>
                <a:spcPts val="23782"/>
              </a:lnSpc>
            </a:pPr>
            <a:r>
              <a:rPr lang="en-US" sz="16987" spc="-356">
                <a:solidFill>
                  <a:srgbClr val="F9AABB"/>
                </a:solidFill>
                <a:latin typeface="EFCO Brookshire"/>
                <a:ea typeface="EFCO Brookshire"/>
                <a:cs typeface="EFCO Brookshire"/>
                <a:sym typeface="EFCO Brookshire"/>
              </a:rPr>
              <a:t>Event Tracker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6F8"/>
        </a:solidFill>
      </p:bgPr>
    </p:bg>
    <p:spTree>
      <p:nvGrpSpPr>
        <p:cNvPr id="1" name=""/>
        <p:cNvGrpSpPr/>
        <p:nvPr/>
      </p:nvGrpSpPr>
      <p:grpSpPr>
        <a:xfrm>
          <a:off x="0" y="0"/>
          <a:ext cx="0" cy="0"/>
          <a:chOff x="0" y="0"/>
          <a:chExt cx="0" cy="0"/>
        </a:xfrm>
      </p:grpSpPr>
      <p:sp>
        <p:nvSpPr>
          <p:cNvPr name="Freeform 2" id="2"/>
          <p:cNvSpPr/>
          <p:nvPr/>
        </p:nvSpPr>
        <p:spPr>
          <a:xfrm flipH="false" flipV="false" rot="0">
            <a:off x="-515962" y="-1453886"/>
            <a:ext cx="13194773" cy="13194773"/>
          </a:xfrm>
          <a:custGeom>
            <a:avLst/>
            <a:gdLst/>
            <a:ahLst/>
            <a:cxnLst/>
            <a:rect r="r" b="b" t="t" l="l"/>
            <a:pathLst>
              <a:path h="13194773" w="13194773">
                <a:moveTo>
                  <a:pt x="0" y="0"/>
                </a:moveTo>
                <a:lnTo>
                  <a:pt x="13194772" y="0"/>
                </a:lnTo>
                <a:lnTo>
                  <a:pt x="13194772"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88348" y="-1453886"/>
            <a:ext cx="13194773" cy="13194773"/>
          </a:xfrm>
          <a:custGeom>
            <a:avLst/>
            <a:gdLst/>
            <a:ahLst/>
            <a:cxnLst/>
            <a:rect r="r" b="b" t="t" l="l"/>
            <a:pathLst>
              <a:path h="13194773" w="13194773">
                <a:moveTo>
                  <a:pt x="0" y="0"/>
                </a:moveTo>
                <a:lnTo>
                  <a:pt x="13194773" y="0"/>
                </a:lnTo>
                <a:lnTo>
                  <a:pt x="13194773"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879893">
            <a:off x="13332433" y="1423543"/>
            <a:ext cx="2525047" cy="3588569"/>
          </a:xfrm>
          <a:custGeom>
            <a:avLst/>
            <a:gdLst/>
            <a:ahLst/>
            <a:cxnLst/>
            <a:rect r="r" b="b" t="t" l="l"/>
            <a:pathLst>
              <a:path h="3588569" w="2525047">
                <a:moveTo>
                  <a:pt x="2525047" y="0"/>
                </a:moveTo>
                <a:lnTo>
                  <a:pt x="0" y="0"/>
                </a:lnTo>
                <a:lnTo>
                  <a:pt x="0" y="3588569"/>
                </a:lnTo>
                <a:lnTo>
                  <a:pt x="2525047" y="3588569"/>
                </a:lnTo>
                <a:lnTo>
                  <a:pt x="252504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81621" y="1759067"/>
            <a:ext cx="10901913" cy="3384433"/>
          </a:xfrm>
          <a:prstGeom prst="rect">
            <a:avLst/>
          </a:prstGeom>
        </p:spPr>
        <p:txBody>
          <a:bodyPr anchor="t" rtlCol="false" tIns="0" lIns="0" bIns="0" rIns="0">
            <a:spAutoFit/>
          </a:bodyPr>
          <a:lstStyle/>
          <a:p>
            <a:pPr algn="l">
              <a:lnSpc>
                <a:spcPts val="12916"/>
              </a:lnSpc>
            </a:pPr>
            <a:r>
              <a:rPr lang="en-US" sz="13596" spc="-285">
                <a:solidFill>
                  <a:srgbClr val="F9AABB"/>
                </a:solidFill>
                <a:latin typeface="EFCO Brookshire"/>
                <a:ea typeface="EFCO Brookshire"/>
                <a:cs typeface="EFCO Brookshire"/>
                <a:sym typeface="EFCO Brookshire"/>
              </a:rPr>
              <a:t>About the project</a:t>
            </a:r>
          </a:p>
        </p:txBody>
      </p:sp>
      <p:grpSp>
        <p:nvGrpSpPr>
          <p:cNvPr name="Group 6" id="6"/>
          <p:cNvGrpSpPr/>
          <p:nvPr/>
        </p:nvGrpSpPr>
        <p:grpSpPr>
          <a:xfrm rot="0">
            <a:off x="1681621" y="6065418"/>
            <a:ext cx="2100984" cy="2832936"/>
            <a:chOff x="0" y="0"/>
            <a:chExt cx="553345" cy="746123"/>
          </a:xfrm>
        </p:grpSpPr>
        <p:sp>
          <p:nvSpPr>
            <p:cNvPr name="Freeform 7" id="7"/>
            <p:cNvSpPr/>
            <p:nvPr/>
          </p:nvSpPr>
          <p:spPr>
            <a:xfrm flipH="false" flipV="false" rot="0">
              <a:off x="0" y="0"/>
              <a:ext cx="553345" cy="746123"/>
            </a:xfrm>
            <a:custGeom>
              <a:avLst/>
              <a:gdLst/>
              <a:ahLst/>
              <a:cxnLst/>
              <a:rect r="r" b="b" t="t" l="l"/>
              <a:pathLst>
                <a:path h="746123" w="553345">
                  <a:moveTo>
                    <a:pt x="114232" y="0"/>
                  </a:moveTo>
                  <a:lnTo>
                    <a:pt x="439114" y="0"/>
                  </a:lnTo>
                  <a:cubicBezTo>
                    <a:pt x="502202" y="0"/>
                    <a:pt x="553345" y="51143"/>
                    <a:pt x="553345" y="114232"/>
                  </a:cubicBezTo>
                  <a:lnTo>
                    <a:pt x="553345" y="631891"/>
                  </a:lnTo>
                  <a:cubicBezTo>
                    <a:pt x="553345" y="662187"/>
                    <a:pt x="541310" y="691243"/>
                    <a:pt x="519888" y="712665"/>
                  </a:cubicBezTo>
                  <a:cubicBezTo>
                    <a:pt x="498465" y="734088"/>
                    <a:pt x="469410" y="746123"/>
                    <a:pt x="439114" y="746123"/>
                  </a:cubicBezTo>
                  <a:lnTo>
                    <a:pt x="114232" y="746123"/>
                  </a:lnTo>
                  <a:cubicBezTo>
                    <a:pt x="51143" y="746123"/>
                    <a:pt x="0" y="694980"/>
                    <a:pt x="0" y="631891"/>
                  </a:cubicBezTo>
                  <a:lnTo>
                    <a:pt x="0" y="114232"/>
                  </a:lnTo>
                  <a:cubicBezTo>
                    <a:pt x="0" y="83936"/>
                    <a:pt x="12035" y="54880"/>
                    <a:pt x="33458" y="33458"/>
                  </a:cubicBezTo>
                  <a:cubicBezTo>
                    <a:pt x="54880" y="12035"/>
                    <a:pt x="83936" y="0"/>
                    <a:pt x="114232" y="0"/>
                  </a:cubicBezTo>
                  <a:close/>
                </a:path>
              </a:pathLst>
            </a:custGeom>
            <a:solidFill>
              <a:srgbClr val="FFF1F4"/>
            </a:solidFill>
            <a:ln w="19050" cap="rnd">
              <a:solidFill>
                <a:srgbClr val="56091F"/>
              </a:solidFill>
              <a:prstDash val="solid"/>
              <a:round/>
            </a:ln>
          </p:spPr>
        </p:sp>
        <p:sp>
          <p:nvSpPr>
            <p:cNvPr name="TextBox 8" id="8"/>
            <p:cNvSpPr txBox="true"/>
            <p:nvPr/>
          </p:nvSpPr>
          <p:spPr>
            <a:xfrm>
              <a:off x="0" y="-57150"/>
              <a:ext cx="553345" cy="803273"/>
            </a:xfrm>
            <a:prstGeom prst="rect">
              <a:avLst/>
            </a:prstGeom>
          </p:spPr>
          <p:txBody>
            <a:bodyPr anchor="ctr" rtlCol="false" tIns="50800" lIns="50800" bIns="50800" rIns="50800"/>
            <a:lstStyle/>
            <a:p>
              <a:pPr algn="ctr">
                <a:lnSpc>
                  <a:spcPts val="3079"/>
                </a:lnSpc>
              </a:pPr>
            </a:p>
          </p:txBody>
        </p:sp>
      </p:grpSp>
      <p:sp>
        <p:nvSpPr>
          <p:cNvPr name="TextBox 9" id="9"/>
          <p:cNvSpPr txBox="true"/>
          <p:nvPr/>
        </p:nvSpPr>
        <p:spPr>
          <a:xfrm rot="0">
            <a:off x="4118828" y="6773517"/>
            <a:ext cx="12487551" cy="2124837"/>
          </a:xfrm>
          <a:prstGeom prst="rect">
            <a:avLst/>
          </a:prstGeom>
        </p:spPr>
        <p:txBody>
          <a:bodyPr anchor="t" rtlCol="false" tIns="0" lIns="0" bIns="0" rIns="0">
            <a:spAutoFit/>
          </a:bodyPr>
          <a:lstStyle/>
          <a:p>
            <a:pPr algn="just">
              <a:lnSpc>
                <a:spcPts val="2828"/>
              </a:lnSpc>
            </a:pPr>
            <a:r>
              <a:rPr lang="en-US" sz="2299" spc="-34">
                <a:solidFill>
                  <a:srgbClr val="56091F"/>
                </a:solidFill>
                <a:latin typeface="Poppins"/>
                <a:ea typeface="Poppins"/>
                <a:cs typeface="Poppins"/>
                <a:sym typeface="Poppins"/>
              </a:rPr>
              <a:t>This project is inspired by an event manager application wherein users can efficiently organize, prioritize, and manage their events and schedules. This project allows individuals to set and schedule events, assign priority levels, and filter events based on their importance within a date range. The application combines logical sorting, filtering, and input validation to provide a seamless and user-friendly tracking. Users can keep their plans organized whether it’s an all day event of a specific time booked schedule</a:t>
            </a:r>
          </a:p>
        </p:txBody>
      </p:sp>
      <p:sp>
        <p:nvSpPr>
          <p:cNvPr name="TextBox 10" id="10"/>
          <p:cNvSpPr txBox="true"/>
          <p:nvPr/>
        </p:nvSpPr>
        <p:spPr>
          <a:xfrm rot="0">
            <a:off x="4118828" y="6017793"/>
            <a:ext cx="11578213" cy="558546"/>
          </a:xfrm>
          <a:prstGeom prst="rect">
            <a:avLst/>
          </a:prstGeom>
        </p:spPr>
        <p:txBody>
          <a:bodyPr anchor="t" rtlCol="false" tIns="0" lIns="0" bIns="0" rIns="0">
            <a:spAutoFit/>
          </a:bodyPr>
          <a:lstStyle/>
          <a:p>
            <a:pPr algn="just">
              <a:lnSpc>
                <a:spcPts val="4181"/>
              </a:lnSpc>
            </a:pPr>
            <a:r>
              <a:rPr lang="en-US" b="true" sz="3399" spc="-50">
                <a:solidFill>
                  <a:srgbClr val="56091F"/>
                </a:solidFill>
                <a:latin typeface="Poppins Semi-Bold"/>
                <a:ea typeface="Poppins Semi-Bold"/>
                <a:cs typeface="Poppins Semi-Bold"/>
                <a:sym typeface="Poppins Semi-Bold"/>
              </a:rPr>
              <a:t>What is this project about?</a:t>
            </a:r>
          </a:p>
        </p:txBody>
      </p:sp>
      <p:sp>
        <p:nvSpPr>
          <p:cNvPr name="Freeform 11" id="11"/>
          <p:cNvSpPr/>
          <p:nvPr/>
        </p:nvSpPr>
        <p:spPr>
          <a:xfrm flipH="false" flipV="false" rot="-1001527">
            <a:off x="2207040" y="6381252"/>
            <a:ext cx="1050146" cy="2201268"/>
          </a:xfrm>
          <a:custGeom>
            <a:avLst/>
            <a:gdLst/>
            <a:ahLst/>
            <a:cxnLst/>
            <a:rect r="r" b="b" t="t" l="l"/>
            <a:pathLst>
              <a:path h="2201268" w="1050146">
                <a:moveTo>
                  <a:pt x="0" y="0"/>
                </a:moveTo>
                <a:lnTo>
                  <a:pt x="1050146" y="0"/>
                </a:lnTo>
                <a:lnTo>
                  <a:pt x="1050146" y="2201268"/>
                </a:lnTo>
                <a:lnTo>
                  <a:pt x="0" y="22012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6F8"/>
        </a:solidFill>
      </p:bgPr>
    </p:bg>
    <p:spTree>
      <p:nvGrpSpPr>
        <p:cNvPr id="1" name=""/>
        <p:cNvGrpSpPr/>
        <p:nvPr/>
      </p:nvGrpSpPr>
      <p:grpSpPr>
        <a:xfrm>
          <a:off x="0" y="0"/>
          <a:ext cx="0" cy="0"/>
          <a:chOff x="0" y="0"/>
          <a:chExt cx="0" cy="0"/>
        </a:xfrm>
      </p:grpSpPr>
      <p:sp>
        <p:nvSpPr>
          <p:cNvPr name="Freeform 2" id="2"/>
          <p:cNvSpPr/>
          <p:nvPr/>
        </p:nvSpPr>
        <p:spPr>
          <a:xfrm flipH="false" flipV="false" rot="0">
            <a:off x="-515962" y="-1453886"/>
            <a:ext cx="13194773" cy="13194773"/>
          </a:xfrm>
          <a:custGeom>
            <a:avLst/>
            <a:gdLst/>
            <a:ahLst/>
            <a:cxnLst/>
            <a:rect r="r" b="b" t="t" l="l"/>
            <a:pathLst>
              <a:path h="13194773" w="13194773">
                <a:moveTo>
                  <a:pt x="0" y="0"/>
                </a:moveTo>
                <a:lnTo>
                  <a:pt x="13194772" y="0"/>
                </a:lnTo>
                <a:lnTo>
                  <a:pt x="13194772"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88348" y="-1453886"/>
            <a:ext cx="13194773" cy="13194773"/>
          </a:xfrm>
          <a:custGeom>
            <a:avLst/>
            <a:gdLst/>
            <a:ahLst/>
            <a:cxnLst/>
            <a:rect r="r" b="b" t="t" l="l"/>
            <a:pathLst>
              <a:path h="13194773" w="13194773">
                <a:moveTo>
                  <a:pt x="0" y="0"/>
                </a:moveTo>
                <a:lnTo>
                  <a:pt x="13194773" y="0"/>
                </a:lnTo>
                <a:lnTo>
                  <a:pt x="13194773"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085271">
            <a:off x="-2989403" y="5387158"/>
            <a:ext cx="7610490" cy="6877116"/>
          </a:xfrm>
          <a:custGeom>
            <a:avLst/>
            <a:gdLst/>
            <a:ahLst/>
            <a:cxnLst/>
            <a:rect r="r" b="b" t="t" l="l"/>
            <a:pathLst>
              <a:path h="6877116" w="7610490">
                <a:moveTo>
                  <a:pt x="0" y="0"/>
                </a:moveTo>
                <a:lnTo>
                  <a:pt x="7610491" y="0"/>
                </a:lnTo>
                <a:lnTo>
                  <a:pt x="7610491" y="6877116"/>
                </a:lnTo>
                <a:lnTo>
                  <a:pt x="0" y="6877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6051617">
            <a:off x="14007855" y="5420410"/>
            <a:ext cx="7610490" cy="6877116"/>
          </a:xfrm>
          <a:custGeom>
            <a:avLst/>
            <a:gdLst/>
            <a:ahLst/>
            <a:cxnLst/>
            <a:rect r="r" b="b" t="t" l="l"/>
            <a:pathLst>
              <a:path h="6877116" w="7610490">
                <a:moveTo>
                  <a:pt x="0" y="6877116"/>
                </a:moveTo>
                <a:lnTo>
                  <a:pt x="7610490" y="6877116"/>
                </a:lnTo>
                <a:lnTo>
                  <a:pt x="7610490" y="0"/>
                </a:lnTo>
                <a:lnTo>
                  <a:pt x="0" y="0"/>
                </a:lnTo>
                <a:lnTo>
                  <a:pt x="0" y="6877116"/>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412974" y="3885929"/>
            <a:ext cx="3810440" cy="5372371"/>
            <a:chOff x="0" y="0"/>
            <a:chExt cx="1003573" cy="1414946"/>
          </a:xfrm>
        </p:grpSpPr>
        <p:sp>
          <p:nvSpPr>
            <p:cNvPr name="Freeform 7" id="7"/>
            <p:cNvSpPr/>
            <p:nvPr/>
          </p:nvSpPr>
          <p:spPr>
            <a:xfrm flipH="false" flipV="false" rot="0">
              <a:off x="0" y="0"/>
              <a:ext cx="1003573" cy="1414946"/>
            </a:xfrm>
            <a:custGeom>
              <a:avLst/>
              <a:gdLst/>
              <a:ahLst/>
              <a:cxnLst/>
              <a:rect r="r" b="b" t="t" l="l"/>
              <a:pathLst>
                <a:path h="1414946" w="1003573">
                  <a:moveTo>
                    <a:pt x="67048" y="0"/>
                  </a:moveTo>
                  <a:lnTo>
                    <a:pt x="936524" y="0"/>
                  </a:lnTo>
                  <a:cubicBezTo>
                    <a:pt x="954307" y="0"/>
                    <a:pt x="971361" y="7064"/>
                    <a:pt x="983935" y="19638"/>
                  </a:cubicBezTo>
                  <a:cubicBezTo>
                    <a:pt x="996509" y="32212"/>
                    <a:pt x="1003573" y="49266"/>
                    <a:pt x="1003573" y="67048"/>
                  </a:cubicBezTo>
                  <a:lnTo>
                    <a:pt x="1003573" y="1347897"/>
                  </a:lnTo>
                  <a:cubicBezTo>
                    <a:pt x="1003573" y="1365680"/>
                    <a:pt x="996509" y="1382734"/>
                    <a:pt x="983935" y="1395308"/>
                  </a:cubicBezTo>
                  <a:cubicBezTo>
                    <a:pt x="971361" y="1407882"/>
                    <a:pt x="954307" y="1414946"/>
                    <a:pt x="936524" y="1414946"/>
                  </a:cubicBezTo>
                  <a:lnTo>
                    <a:pt x="67048" y="1414946"/>
                  </a:lnTo>
                  <a:cubicBezTo>
                    <a:pt x="49266" y="1414946"/>
                    <a:pt x="32212" y="1407882"/>
                    <a:pt x="19638" y="1395308"/>
                  </a:cubicBezTo>
                  <a:cubicBezTo>
                    <a:pt x="7064" y="1382734"/>
                    <a:pt x="0" y="1365680"/>
                    <a:pt x="0" y="1347897"/>
                  </a:cubicBezTo>
                  <a:lnTo>
                    <a:pt x="0" y="67048"/>
                  </a:lnTo>
                  <a:cubicBezTo>
                    <a:pt x="0" y="49266"/>
                    <a:pt x="7064" y="32212"/>
                    <a:pt x="19638" y="19638"/>
                  </a:cubicBezTo>
                  <a:cubicBezTo>
                    <a:pt x="32212" y="7064"/>
                    <a:pt x="49266" y="0"/>
                    <a:pt x="67048" y="0"/>
                  </a:cubicBezTo>
                  <a:close/>
                </a:path>
              </a:pathLst>
            </a:custGeom>
            <a:solidFill>
              <a:srgbClr val="FFF1F4"/>
            </a:solidFill>
            <a:ln w="19050" cap="rnd">
              <a:solidFill>
                <a:srgbClr val="56091F"/>
              </a:solidFill>
              <a:prstDash val="solid"/>
              <a:round/>
            </a:ln>
          </p:spPr>
        </p:sp>
        <p:sp>
          <p:nvSpPr>
            <p:cNvPr name="TextBox 8" id="8"/>
            <p:cNvSpPr txBox="true"/>
            <p:nvPr/>
          </p:nvSpPr>
          <p:spPr>
            <a:xfrm>
              <a:off x="0" y="-57150"/>
              <a:ext cx="1003573" cy="1472096"/>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0">
            <a:off x="7548086" y="3885929"/>
            <a:ext cx="3810440" cy="5372371"/>
            <a:chOff x="0" y="0"/>
            <a:chExt cx="1003573" cy="1414946"/>
          </a:xfrm>
        </p:grpSpPr>
        <p:sp>
          <p:nvSpPr>
            <p:cNvPr name="Freeform 10" id="10"/>
            <p:cNvSpPr/>
            <p:nvPr/>
          </p:nvSpPr>
          <p:spPr>
            <a:xfrm flipH="false" flipV="false" rot="0">
              <a:off x="0" y="0"/>
              <a:ext cx="1003573" cy="1414946"/>
            </a:xfrm>
            <a:custGeom>
              <a:avLst/>
              <a:gdLst/>
              <a:ahLst/>
              <a:cxnLst/>
              <a:rect r="r" b="b" t="t" l="l"/>
              <a:pathLst>
                <a:path h="1414946" w="1003573">
                  <a:moveTo>
                    <a:pt x="67048" y="0"/>
                  </a:moveTo>
                  <a:lnTo>
                    <a:pt x="936524" y="0"/>
                  </a:lnTo>
                  <a:cubicBezTo>
                    <a:pt x="954307" y="0"/>
                    <a:pt x="971361" y="7064"/>
                    <a:pt x="983935" y="19638"/>
                  </a:cubicBezTo>
                  <a:cubicBezTo>
                    <a:pt x="996509" y="32212"/>
                    <a:pt x="1003573" y="49266"/>
                    <a:pt x="1003573" y="67048"/>
                  </a:cubicBezTo>
                  <a:lnTo>
                    <a:pt x="1003573" y="1347897"/>
                  </a:lnTo>
                  <a:cubicBezTo>
                    <a:pt x="1003573" y="1365680"/>
                    <a:pt x="996509" y="1382734"/>
                    <a:pt x="983935" y="1395308"/>
                  </a:cubicBezTo>
                  <a:cubicBezTo>
                    <a:pt x="971361" y="1407882"/>
                    <a:pt x="954307" y="1414946"/>
                    <a:pt x="936524" y="1414946"/>
                  </a:cubicBezTo>
                  <a:lnTo>
                    <a:pt x="67048" y="1414946"/>
                  </a:lnTo>
                  <a:cubicBezTo>
                    <a:pt x="49266" y="1414946"/>
                    <a:pt x="32212" y="1407882"/>
                    <a:pt x="19638" y="1395308"/>
                  </a:cubicBezTo>
                  <a:cubicBezTo>
                    <a:pt x="7064" y="1382734"/>
                    <a:pt x="0" y="1365680"/>
                    <a:pt x="0" y="1347897"/>
                  </a:cubicBezTo>
                  <a:lnTo>
                    <a:pt x="0" y="67048"/>
                  </a:lnTo>
                  <a:cubicBezTo>
                    <a:pt x="0" y="49266"/>
                    <a:pt x="7064" y="32212"/>
                    <a:pt x="19638" y="19638"/>
                  </a:cubicBezTo>
                  <a:cubicBezTo>
                    <a:pt x="32212" y="7064"/>
                    <a:pt x="49266" y="0"/>
                    <a:pt x="67048" y="0"/>
                  </a:cubicBezTo>
                  <a:close/>
                </a:path>
              </a:pathLst>
            </a:custGeom>
            <a:solidFill>
              <a:srgbClr val="FFF1F4"/>
            </a:solidFill>
            <a:ln w="19050" cap="rnd">
              <a:solidFill>
                <a:srgbClr val="56091F"/>
              </a:solidFill>
              <a:prstDash val="solid"/>
              <a:round/>
            </a:ln>
          </p:spPr>
        </p:sp>
        <p:sp>
          <p:nvSpPr>
            <p:cNvPr name="TextBox 11" id="11"/>
            <p:cNvSpPr txBox="true"/>
            <p:nvPr/>
          </p:nvSpPr>
          <p:spPr>
            <a:xfrm>
              <a:off x="0" y="-57150"/>
              <a:ext cx="1003573" cy="1472096"/>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0">
            <a:off x="12678810" y="3885929"/>
            <a:ext cx="3810440" cy="5372371"/>
            <a:chOff x="0" y="0"/>
            <a:chExt cx="1003573" cy="1414946"/>
          </a:xfrm>
        </p:grpSpPr>
        <p:sp>
          <p:nvSpPr>
            <p:cNvPr name="Freeform 13" id="13"/>
            <p:cNvSpPr/>
            <p:nvPr/>
          </p:nvSpPr>
          <p:spPr>
            <a:xfrm flipH="false" flipV="false" rot="0">
              <a:off x="0" y="0"/>
              <a:ext cx="1003573" cy="1414946"/>
            </a:xfrm>
            <a:custGeom>
              <a:avLst/>
              <a:gdLst/>
              <a:ahLst/>
              <a:cxnLst/>
              <a:rect r="r" b="b" t="t" l="l"/>
              <a:pathLst>
                <a:path h="1414946" w="1003573">
                  <a:moveTo>
                    <a:pt x="67048" y="0"/>
                  </a:moveTo>
                  <a:lnTo>
                    <a:pt x="936524" y="0"/>
                  </a:lnTo>
                  <a:cubicBezTo>
                    <a:pt x="954307" y="0"/>
                    <a:pt x="971361" y="7064"/>
                    <a:pt x="983935" y="19638"/>
                  </a:cubicBezTo>
                  <a:cubicBezTo>
                    <a:pt x="996509" y="32212"/>
                    <a:pt x="1003573" y="49266"/>
                    <a:pt x="1003573" y="67048"/>
                  </a:cubicBezTo>
                  <a:lnTo>
                    <a:pt x="1003573" y="1347897"/>
                  </a:lnTo>
                  <a:cubicBezTo>
                    <a:pt x="1003573" y="1365680"/>
                    <a:pt x="996509" y="1382734"/>
                    <a:pt x="983935" y="1395308"/>
                  </a:cubicBezTo>
                  <a:cubicBezTo>
                    <a:pt x="971361" y="1407882"/>
                    <a:pt x="954307" y="1414946"/>
                    <a:pt x="936524" y="1414946"/>
                  </a:cubicBezTo>
                  <a:lnTo>
                    <a:pt x="67048" y="1414946"/>
                  </a:lnTo>
                  <a:cubicBezTo>
                    <a:pt x="49266" y="1414946"/>
                    <a:pt x="32212" y="1407882"/>
                    <a:pt x="19638" y="1395308"/>
                  </a:cubicBezTo>
                  <a:cubicBezTo>
                    <a:pt x="7064" y="1382734"/>
                    <a:pt x="0" y="1365680"/>
                    <a:pt x="0" y="1347897"/>
                  </a:cubicBezTo>
                  <a:lnTo>
                    <a:pt x="0" y="67048"/>
                  </a:lnTo>
                  <a:cubicBezTo>
                    <a:pt x="0" y="49266"/>
                    <a:pt x="7064" y="32212"/>
                    <a:pt x="19638" y="19638"/>
                  </a:cubicBezTo>
                  <a:cubicBezTo>
                    <a:pt x="32212" y="7064"/>
                    <a:pt x="49266" y="0"/>
                    <a:pt x="67048" y="0"/>
                  </a:cubicBezTo>
                  <a:close/>
                </a:path>
              </a:pathLst>
            </a:custGeom>
            <a:solidFill>
              <a:srgbClr val="FFF1F4"/>
            </a:solidFill>
            <a:ln w="19050" cap="rnd">
              <a:solidFill>
                <a:srgbClr val="56091F"/>
              </a:solidFill>
              <a:prstDash val="solid"/>
              <a:round/>
            </a:ln>
          </p:spPr>
        </p:sp>
        <p:sp>
          <p:nvSpPr>
            <p:cNvPr name="TextBox 14" id="14"/>
            <p:cNvSpPr txBox="true"/>
            <p:nvPr/>
          </p:nvSpPr>
          <p:spPr>
            <a:xfrm>
              <a:off x="0" y="-57150"/>
              <a:ext cx="1003573" cy="1472096"/>
            </a:xfrm>
            <a:prstGeom prst="rect">
              <a:avLst/>
            </a:prstGeom>
          </p:spPr>
          <p:txBody>
            <a:bodyPr anchor="ctr" rtlCol="false" tIns="50800" lIns="50800" bIns="50800" rIns="50800"/>
            <a:lstStyle/>
            <a:p>
              <a:pPr algn="ctr">
                <a:lnSpc>
                  <a:spcPts val="3079"/>
                </a:lnSpc>
              </a:pPr>
            </a:p>
          </p:txBody>
        </p:sp>
      </p:grpSp>
      <p:sp>
        <p:nvSpPr>
          <p:cNvPr name="TextBox 15" id="15"/>
          <p:cNvSpPr txBox="true"/>
          <p:nvPr/>
        </p:nvSpPr>
        <p:spPr>
          <a:xfrm rot="0">
            <a:off x="1566737" y="1364146"/>
            <a:ext cx="15483824" cy="1902658"/>
          </a:xfrm>
          <a:prstGeom prst="rect">
            <a:avLst/>
          </a:prstGeom>
        </p:spPr>
        <p:txBody>
          <a:bodyPr anchor="t" rtlCol="false" tIns="0" lIns="0" bIns="0" rIns="0">
            <a:spAutoFit/>
          </a:bodyPr>
          <a:lstStyle/>
          <a:p>
            <a:pPr algn="ctr">
              <a:lnSpc>
                <a:spcPts val="14684"/>
              </a:lnSpc>
            </a:pPr>
            <a:r>
              <a:rPr lang="en-US" sz="13596" spc="-285">
                <a:solidFill>
                  <a:srgbClr val="F9AABB"/>
                </a:solidFill>
                <a:latin typeface="EFCO Brookshire"/>
                <a:ea typeface="EFCO Brookshire"/>
                <a:cs typeface="EFCO Brookshire"/>
                <a:sym typeface="EFCO Brookshire"/>
              </a:rPr>
              <a:t>project Features</a:t>
            </a:r>
          </a:p>
        </p:txBody>
      </p:sp>
      <p:sp>
        <p:nvSpPr>
          <p:cNvPr name="AutoShape 16" id="16"/>
          <p:cNvSpPr/>
          <p:nvPr/>
        </p:nvSpPr>
        <p:spPr>
          <a:xfrm>
            <a:off x="2412974" y="5457881"/>
            <a:ext cx="3810440" cy="0"/>
          </a:xfrm>
          <a:prstGeom prst="line">
            <a:avLst/>
          </a:prstGeom>
          <a:ln cap="flat" w="19050">
            <a:solidFill>
              <a:srgbClr val="56091F"/>
            </a:solidFill>
            <a:prstDash val="solid"/>
            <a:headEnd type="none" len="sm" w="sm"/>
            <a:tailEnd type="none" len="sm" w="sm"/>
          </a:ln>
        </p:spPr>
      </p:sp>
      <p:sp>
        <p:nvSpPr>
          <p:cNvPr name="AutoShape 17" id="17"/>
          <p:cNvSpPr/>
          <p:nvPr/>
        </p:nvSpPr>
        <p:spPr>
          <a:xfrm>
            <a:off x="7548086" y="5448356"/>
            <a:ext cx="3810440" cy="0"/>
          </a:xfrm>
          <a:prstGeom prst="line">
            <a:avLst/>
          </a:prstGeom>
          <a:ln cap="flat" w="19050">
            <a:solidFill>
              <a:srgbClr val="56091F"/>
            </a:solidFill>
            <a:prstDash val="solid"/>
            <a:headEnd type="none" len="sm" w="sm"/>
            <a:tailEnd type="none" len="sm" w="sm"/>
          </a:ln>
        </p:spPr>
      </p:sp>
      <p:sp>
        <p:nvSpPr>
          <p:cNvPr name="AutoShape 18" id="18"/>
          <p:cNvSpPr/>
          <p:nvPr/>
        </p:nvSpPr>
        <p:spPr>
          <a:xfrm>
            <a:off x="12678810" y="5467406"/>
            <a:ext cx="3810440" cy="0"/>
          </a:xfrm>
          <a:prstGeom prst="line">
            <a:avLst/>
          </a:prstGeom>
          <a:ln cap="flat" w="19050">
            <a:solidFill>
              <a:srgbClr val="56091F"/>
            </a:solidFill>
            <a:prstDash val="solid"/>
            <a:headEnd type="none" len="sm" w="sm"/>
            <a:tailEnd type="none" len="sm" w="sm"/>
          </a:ln>
        </p:spPr>
      </p:sp>
      <p:sp>
        <p:nvSpPr>
          <p:cNvPr name="TextBox 19" id="19"/>
          <p:cNvSpPr txBox="true"/>
          <p:nvPr/>
        </p:nvSpPr>
        <p:spPr>
          <a:xfrm rot="0">
            <a:off x="2702780" y="4382827"/>
            <a:ext cx="3178431" cy="643127"/>
          </a:xfrm>
          <a:prstGeom prst="rect">
            <a:avLst/>
          </a:prstGeom>
        </p:spPr>
        <p:txBody>
          <a:bodyPr anchor="t" rtlCol="false" tIns="0" lIns="0" bIns="0" rIns="0">
            <a:spAutoFit/>
          </a:bodyPr>
          <a:lstStyle/>
          <a:p>
            <a:pPr algn="ctr">
              <a:lnSpc>
                <a:spcPts val="2375"/>
              </a:lnSpc>
            </a:pPr>
            <a:r>
              <a:rPr lang="en-US" b="true" sz="2699" spc="-40">
                <a:solidFill>
                  <a:srgbClr val="56091F"/>
                </a:solidFill>
                <a:latin typeface="Poppins Semi-Bold"/>
                <a:ea typeface="Poppins Semi-Bold"/>
                <a:cs typeface="Poppins Semi-Bold"/>
                <a:sym typeface="Poppins Semi-Bold"/>
              </a:rPr>
              <a:t>Event Creation and Management</a:t>
            </a:r>
          </a:p>
        </p:txBody>
      </p:sp>
      <p:sp>
        <p:nvSpPr>
          <p:cNvPr name="TextBox 20" id="20"/>
          <p:cNvSpPr txBox="true"/>
          <p:nvPr/>
        </p:nvSpPr>
        <p:spPr>
          <a:xfrm rot="0">
            <a:off x="7680739" y="4348156"/>
            <a:ext cx="3545135" cy="721994"/>
          </a:xfrm>
          <a:prstGeom prst="rect">
            <a:avLst/>
          </a:prstGeom>
        </p:spPr>
        <p:txBody>
          <a:bodyPr anchor="t" rtlCol="false" tIns="0" lIns="0" bIns="0" rIns="0">
            <a:spAutoFit/>
          </a:bodyPr>
          <a:lstStyle/>
          <a:p>
            <a:pPr algn="ctr">
              <a:lnSpc>
                <a:spcPts val="2639"/>
              </a:lnSpc>
            </a:pPr>
            <a:r>
              <a:rPr lang="en-US" b="true" sz="2999" spc="-44">
                <a:solidFill>
                  <a:srgbClr val="56091F"/>
                </a:solidFill>
                <a:latin typeface="Poppins Semi-Bold"/>
                <a:ea typeface="Poppins Semi-Bold"/>
                <a:cs typeface="Poppins Semi-Bold"/>
                <a:sym typeface="Poppins Semi-Bold"/>
              </a:rPr>
              <a:t>Sorting and Prioritizing Events</a:t>
            </a:r>
          </a:p>
        </p:txBody>
      </p:sp>
      <p:sp>
        <p:nvSpPr>
          <p:cNvPr name="TextBox 21" id="21"/>
          <p:cNvSpPr txBox="true"/>
          <p:nvPr/>
        </p:nvSpPr>
        <p:spPr>
          <a:xfrm rot="0">
            <a:off x="13022125" y="4373302"/>
            <a:ext cx="3123811" cy="754633"/>
          </a:xfrm>
          <a:prstGeom prst="rect">
            <a:avLst/>
          </a:prstGeom>
        </p:spPr>
        <p:txBody>
          <a:bodyPr anchor="t" rtlCol="false" tIns="0" lIns="0" bIns="0" rIns="0">
            <a:spAutoFit/>
          </a:bodyPr>
          <a:lstStyle/>
          <a:p>
            <a:pPr algn="ctr">
              <a:lnSpc>
                <a:spcPts val="2727"/>
              </a:lnSpc>
            </a:pPr>
            <a:r>
              <a:rPr lang="en-US" b="true" sz="3099" spc="-46">
                <a:solidFill>
                  <a:srgbClr val="56091F"/>
                </a:solidFill>
                <a:latin typeface="Poppins Semi-Bold"/>
                <a:ea typeface="Poppins Semi-Bold"/>
                <a:cs typeface="Poppins Semi-Bold"/>
                <a:sym typeface="Poppins Semi-Bold"/>
              </a:rPr>
              <a:t>Event Filtering by Date Range</a:t>
            </a:r>
          </a:p>
        </p:txBody>
      </p:sp>
      <p:sp>
        <p:nvSpPr>
          <p:cNvPr name="TextBox 22" id="22"/>
          <p:cNvSpPr txBox="true"/>
          <p:nvPr/>
        </p:nvSpPr>
        <p:spPr>
          <a:xfrm rot="0">
            <a:off x="7811197" y="5581225"/>
            <a:ext cx="3279830" cy="3449193"/>
          </a:xfrm>
          <a:prstGeom prst="rect">
            <a:avLst/>
          </a:prstGeom>
        </p:spPr>
        <p:txBody>
          <a:bodyPr anchor="t" rtlCol="false" tIns="0" lIns="0" bIns="0" rIns="0">
            <a:spAutoFit/>
          </a:bodyPr>
          <a:lstStyle/>
          <a:p>
            <a:pPr algn="ctr">
              <a:lnSpc>
                <a:spcPts val="2705"/>
              </a:lnSpc>
            </a:pPr>
            <a:r>
              <a:rPr lang="en-US" sz="2199" spc="-32">
                <a:solidFill>
                  <a:srgbClr val="56091F"/>
                </a:solidFill>
                <a:latin typeface="Poppins"/>
                <a:ea typeface="Poppins"/>
                <a:cs typeface="Poppins"/>
                <a:sym typeface="Poppins"/>
              </a:rPr>
              <a:t>This application offers sorting features that allows users to organize events base on its date or priority. This allows users to have an organized schedule and prioritize their most to least important event. </a:t>
            </a:r>
          </a:p>
        </p:txBody>
      </p:sp>
      <p:sp>
        <p:nvSpPr>
          <p:cNvPr name="TextBox 23" id="23"/>
          <p:cNvSpPr txBox="true"/>
          <p:nvPr/>
        </p:nvSpPr>
        <p:spPr>
          <a:xfrm rot="0">
            <a:off x="12944115" y="5543315"/>
            <a:ext cx="3279830" cy="3534537"/>
          </a:xfrm>
          <a:prstGeom prst="rect">
            <a:avLst/>
          </a:prstGeom>
        </p:spPr>
        <p:txBody>
          <a:bodyPr anchor="t" rtlCol="false" tIns="0" lIns="0" bIns="0" rIns="0">
            <a:spAutoFit/>
          </a:bodyPr>
          <a:lstStyle/>
          <a:p>
            <a:pPr algn="ctr">
              <a:lnSpc>
                <a:spcPts val="2828"/>
              </a:lnSpc>
            </a:pPr>
            <a:r>
              <a:rPr lang="en-US" sz="2299" spc="-34">
                <a:solidFill>
                  <a:srgbClr val="56091F"/>
                </a:solidFill>
                <a:latin typeface="Poppins"/>
                <a:ea typeface="Poppins"/>
                <a:cs typeface="Poppins"/>
                <a:sym typeface="Poppins"/>
              </a:rPr>
              <a:t>Users can easily filter events they booked at a specific date range. This enables users to view and manage events within a particular timeframe, making it easier to track upcoming events. </a:t>
            </a:r>
          </a:p>
        </p:txBody>
      </p:sp>
      <p:sp>
        <p:nvSpPr>
          <p:cNvPr name="TextBox 24" id="24"/>
          <p:cNvSpPr txBox="true"/>
          <p:nvPr/>
        </p:nvSpPr>
        <p:spPr>
          <a:xfrm rot="0">
            <a:off x="2652081" y="5719423"/>
            <a:ext cx="3279830" cy="3067050"/>
          </a:xfrm>
          <a:prstGeom prst="rect">
            <a:avLst/>
          </a:prstGeom>
        </p:spPr>
        <p:txBody>
          <a:bodyPr anchor="t" rtlCol="false" tIns="0" lIns="0" bIns="0" rIns="0">
            <a:spAutoFit/>
          </a:bodyPr>
          <a:lstStyle/>
          <a:p>
            <a:pPr algn="ctr">
              <a:lnSpc>
                <a:spcPts val="3074"/>
              </a:lnSpc>
            </a:pPr>
            <a:r>
              <a:rPr lang="en-US" sz="2499" spc="-37">
                <a:solidFill>
                  <a:srgbClr val="56091F"/>
                </a:solidFill>
                <a:latin typeface="Poppins"/>
                <a:ea typeface="Poppins"/>
                <a:cs typeface="Poppins"/>
                <a:sym typeface="Poppins"/>
              </a:rPr>
              <a:t>Users can easily book an event by the time and date availability. This project is flexible to adjust schedule for certain events of all forms.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6F8"/>
        </a:solidFill>
      </p:bgPr>
    </p:bg>
    <p:spTree>
      <p:nvGrpSpPr>
        <p:cNvPr id="1" name=""/>
        <p:cNvGrpSpPr/>
        <p:nvPr/>
      </p:nvGrpSpPr>
      <p:grpSpPr>
        <a:xfrm>
          <a:off x="0" y="0"/>
          <a:ext cx="0" cy="0"/>
          <a:chOff x="0" y="0"/>
          <a:chExt cx="0" cy="0"/>
        </a:xfrm>
      </p:grpSpPr>
      <p:sp>
        <p:nvSpPr>
          <p:cNvPr name="Freeform 2" id="2"/>
          <p:cNvSpPr/>
          <p:nvPr/>
        </p:nvSpPr>
        <p:spPr>
          <a:xfrm flipH="false" flipV="false" rot="0">
            <a:off x="-515962" y="-1453886"/>
            <a:ext cx="13194773" cy="13194773"/>
          </a:xfrm>
          <a:custGeom>
            <a:avLst/>
            <a:gdLst/>
            <a:ahLst/>
            <a:cxnLst/>
            <a:rect r="r" b="b" t="t" l="l"/>
            <a:pathLst>
              <a:path h="13194773" w="13194773">
                <a:moveTo>
                  <a:pt x="0" y="0"/>
                </a:moveTo>
                <a:lnTo>
                  <a:pt x="13194772" y="0"/>
                </a:lnTo>
                <a:lnTo>
                  <a:pt x="13194772"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88348" y="-1453886"/>
            <a:ext cx="13194773" cy="13194773"/>
          </a:xfrm>
          <a:custGeom>
            <a:avLst/>
            <a:gdLst/>
            <a:ahLst/>
            <a:cxnLst/>
            <a:rect r="r" b="b" t="t" l="l"/>
            <a:pathLst>
              <a:path h="13194773" w="13194773">
                <a:moveTo>
                  <a:pt x="0" y="0"/>
                </a:moveTo>
                <a:lnTo>
                  <a:pt x="13194773" y="0"/>
                </a:lnTo>
                <a:lnTo>
                  <a:pt x="13194773"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8889973" cy="3974439"/>
            <a:chOff x="0" y="0"/>
            <a:chExt cx="2341392" cy="1046766"/>
          </a:xfrm>
        </p:grpSpPr>
        <p:sp>
          <p:nvSpPr>
            <p:cNvPr name="Freeform 5" id="5"/>
            <p:cNvSpPr/>
            <p:nvPr/>
          </p:nvSpPr>
          <p:spPr>
            <a:xfrm flipH="false" flipV="false" rot="0">
              <a:off x="0" y="0"/>
              <a:ext cx="2341392" cy="1046766"/>
            </a:xfrm>
            <a:custGeom>
              <a:avLst/>
              <a:gdLst/>
              <a:ahLst/>
              <a:cxnLst/>
              <a:rect r="r" b="b" t="t" l="l"/>
              <a:pathLst>
                <a:path h="1046766" w="2341392">
                  <a:moveTo>
                    <a:pt x="28738" y="0"/>
                  </a:moveTo>
                  <a:lnTo>
                    <a:pt x="2312654" y="0"/>
                  </a:lnTo>
                  <a:cubicBezTo>
                    <a:pt x="2328525" y="0"/>
                    <a:pt x="2341392" y="12867"/>
                    <a:pt x="2341392" y="28738"/>
                  </a:cubicBezTo>
                  <a:lnTo>
                    <a:pt x="2341392" y="1018027"/>
                  </a:lnTo>
                  <a:cubicBezTo>
                    <a:pt x="2341392" y="1033899"/>
                    <a:pt x="2328525" y="1046766"/>
                    <a:pt x="2312654" y="1046766"/>
                  </a:cubicBezTo>
                  <a:lnTo>
                    <a:pt x="28738" y="1046766"/>
                  </a:lnTo>
                  <a:cubicBezTo>
                    <a:pt x="12867" y="1046766"/>
                    <a:pt x="0" y="1033899"/>
                    <a:pt x="0" y="1018027"/>
                  </a:cubicBezTo>
                  <a:lnTo>
                    <a:pt x="0" y="28738"/>
                  </a:lnTo>
                  <a:cubicBezTo>
                    <a:pt x="0" y="12867"/>
                    <a:pt x="12867" y="0"/>
                    <a:pt x="28738" y="0"/>
                  </a:cubicBezTo>
                  <a:close/>
                </a:path>
              </a:pathLst>
            </a:custGeom>
            <a:solidFill>
              <a:srgbClr val="FFF1F4"/>
            </a:solidFill>
            <a:ln w="19050" cap="rnd">
              <a:solidFill>
                <a:srgbClr val="56091F"/>
              </a:solidFill>
              <a:prstDash val="solid"/>
              <a:round/>
            </a:ln>
          </p:spPr>
        </p:sp>
        <p:sp>
          <p:nvSpPr>
            <p:cNvPr name="TextBox 6" id="6"/>
            <p:cNvSpPr txBox="true"/>
            <p:nvPr/>
          </p:nvSpPr>
          <p:spPr>
            <a:xfrm>
              <a:off x="0" y="-57150"/>
              <a:ext cx="2341392" cy="1103916"/>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10036448" y="1010194"/>
            <a:ext cx="7222852" cy="3974439"/>
            <a:chOff x="0" y="0"/>
            <a:chExt cx="1902315" cy="1046766"/>
          </a:xfrm>
        </p:grpSpPr>
        <p:sp>
          <p:nvSpPr>
            <p:cNvPr name="Freeform 8" id="8"/>
            <p:cNvSpPr/>
            <p:nvPr/>
          </p:nvSpPr>
          <p:spPr>
            <a:xfrm flipH="false" flipV="false" rot="0">
              <a:off x="0" y="0"/>
              <a:ext cx="1902315" cy="1046766"/>
            </a:xfrm>
            <a:custGeom>
              <a:avLst/>
              <a:gdLst/>
              <a:ahLst/>
              <a:cxnLst/>
              <a:rect r="r" b="b" t="t" l="l"/>
              <a:pathLst>
                <a:path h="1046766" w="1902315">
                  <a:moveTo>
                    <a:pt x="35372" y="0"/>
                  </a:moveTo>
                  <a:lnTo>
                    <a:pt x="1866944" y="0"/>
                  </a:lnTo>
                  <a:cubicBezTo>
                    <a:pt x="1876325" y="0"/>
                    <a:pt x="1885322" y="3727"/>
                    <a:pt x="1891955" y="10360"/>
                  </a:cubicBezTo>
                  <a:cubicBezTo>
                    <a:pt x="1898588" y="16994"/>
                    <a:pt x="1902315" y="25990"/>
                    <a:pt x="1902315" y="35372"/>
                  </a:cubicBezTo>
                  <a:lnTo>
                    <a:pt x="1902315" y="1011394"/>
                  </a:lnTo>
                  <a:cubicBezTo>
                    <a:pt x="1902315" y="1020775"/>
                    <a:pt x="1898588" y="1029772"/>
                    <a:pt x="1891955" y="1036406"/>
                  </a:cubicBezTo>
                  <a:cubicBezTo>
                    <a:pt x="1885322" y="1043039"/>
                    <a:pt x="1876325" y="1046766"/>
                    <a:pt x="1866944" y="1046766"/>
                  </a:cubicBezTo>
                  <a:lnTo>
                    <a:pt x="35372" y="1046766"/>
                  </a:lnTo>
                  <a:cubicBezTo>
                    <a:pt x="25990" y="1046766"/>
                    <a:pt x="16994" y="1043039"/>
                    <a:pt x="10360" y="1036406"/>
                  </a:cubicBezTo>
                  <a:cubicBezTo>
                    <a:pt x="3727" y="1029772"/>
                    <a:pt x="0" y="1020775"/>
                    <a:pt x="0" y="1011394"/>
                  </a:cubicBezTo>
                  <a:lnTo>
                    <a:pt x="0" y="35372"/>
                  </a:lnTo>
                  <a:cubicBezTo>
                    <a:pt x="0" y="25990"/>
                    <a:pt x="3727" y="16994"/>
                    <a:pt x="10360" y="10360"/>
                  </a:cubicBezTo>
                  <a:cubicBezTo>
                    <a:pt x="16994" y="3727"/>
                    <a:pt x="25990" y="0"/>
                    <a:pt x="35372" y="0"/>
                  </a:cubicBezTo>
                  <a:close/>
                </a:path>
              </a:pathLst>
            </a:custGeom>
            <a:solidFill>
              <a:srgbClr val="FFF1F4"/>
            </a:solidFill>
            <a:ln w="19050" cap="rnd">
              <a:solidFill>
                <a:srgbClr val="56091F"/>
              </a:solidFill>
              <a:prstDash val="solid"/>
              <a:round/>
            </a:ln>
          </p:spPr>
        </p:sp>
        <p:sp>
          <p:nvSpPr>
            <p:cNvPr name="TextBox 9" id="9"/>
            <p:cNvSpPr txBox="true"/>
            <p:nvPr/>
          </p:nvSpPr>
          <p:spPr>
            <a:xfrm>
              <a:off x="0" y="-57150"/>
              <a:ext cx="1902315" cy="1103916"/>
            </a:xfrm>
            <a:prstGeom prst="rect">
              <a:avLst/>
            </a:prstGeom>
          </p:spPr>
          <p:txBody>
            <a:bodyPr anchor="ctr" rtlCol="false" tIns="50800" lIns="50800" bIns="50800" rIns="50800"/>
            <a:lstStyle/>
            <a:p>
              <a:pPr algn="ctr">
                <a:lnSpc>
                  <a:spcPts val="3079"/>
                </a:lnSpc>
              </a:pPr>
            </a:p>
          </p:txBody>
        </p:sp>
      </p:grpSp>
      <p:sp>
        <p:nvSpPr>
          <p:cNvPr name="Freeform 10" id="10"/>
          <p:cNvSpPr/>
          <p:nvPr/>
        </p:nvSpPr>
        <p:spPr>
          <a:xfrm flipH="true" flipV="false" rot="-5400000">
            <a:off x="14131533" y="1168525"/>
            <a:ext cx="3286097" cy="2969437"/>
          </a:xfrm>
          <a:custGeom>
            <a:avLst/>
            <a:gdLst/>
            <a:ahLst/>
            <a:cxnLst/>
            <a:rect r="r" b="b" t="t" l="l"/>
            <a:pathLst>
              <a:path h="2969437" w="3286097">
                <a:moveTo>
                  <a:pt x="3286097" y="0"/>
                </a:moveTo>
                <a:lnTo>
                  <a:pt x="0" y="0"/>
                </a:lnTo>
                <a:lnTo>
                  <a:pt x="0" y="2969436"/>
                </a:lnTo>
                <a:lnTo>
                  <a:pt x="3286097" y="2969436"/>
                </a:lnTo>
                <a:lnTo>
                  <a:pt x="32860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true" rot="-5400000">
            <a:off x="9875210" y="1817945"/>
            <a:ext cx="3346431" cy="3023957"/>
          </a:xfrm>
          <a:custGeom>
            <a:avLst/>
            <a:gdLst/>
            <a:ahLst/>
            <a:cxnLst/>
            <a:rect r="r" b="b" t="t" l="l"/>
            <a:pathLst>
              <a:path h="3023957" w="3346431">
                <a:moveTo>
                  <a:pt x="0" y="3023957"/>
                </a:moveTo>
                <a:lnTo>
                  <a:pt x="3346432" y="3023957"/>
                </a:lnTo>
                <a:lnTo>
                  <a:pt x="3346432" y="0"/>
                </a:lnTo>
                <a:lnTo>
                  <a:pt x="0" y="0"/>
                </a:lnTo>
                <a:lnTo>
                  <a:pt x="0" y="302395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453165">
            <a:off x="11442084" y="940014"/>
            <a:ext cx="4411579" cy="4114800"/>
          </a:xfrm>
          <a:custGeom>
            <a:avLst/>
            <a:gdLst/>
            <a:ahLst/>
            <a:cxnLst/>
            <a:rect r="r" b="b" t="t" l="l"/>
            <a:pathLst>
              <a:path h="4114800" w="4411579">
                <a:moveTo>
                  <a:pt x="0" y="0"/>
                </a:moveTo>
                <a:lnTo>
                  <a:pt x="4411579" y="0"/>
                </a:lnTo>
                <a:lnTo>
                  <a:pt x="4411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159960" y="1576354"/>
            <a:ext cx="8262018" cy="3232644"/>
          </a:xfrm>
          <a:prstGeom prst="rect">
            <a:avLst/>
          </a:prstGeom>
        </p:spPr>
        <p:txBody>
          <a:bodyPr anchor="t" rtlCol="false" tIns="0" lIns="0" bIns="0" rIns="0">
            <a:spAutoFit/>
          </a:bodyPr>
          <a:lstStyle/>
          <a:p>
            <a:pPr algn="ctr">
              <a:lnSpc>
                <a:spcPts val="12236"/>
              </a:lnSpc>
            </a:pPr>
            <a:r>
              <a:rPr lang="en-US" sz="13596" spc="-285">
                <a:solidFill>
                  <a:srgbClr val="F9AABB"/>
                </a:solidFill>
                <a:latin typeface="EFCO Brookshire"/>
                <a:ea typeface="EFCO Brookshire"/>
                <a:cs typeface="EFCO Brookshire"/>
                <a:sym typeface="EFCO Brookshire"/>
              </a:rPr>
              <a:t>Challenges</a:t>
            </a:r>
          </a:p>
          <a:p>
            <a:pPr algn="ctr">
              <a:lnSpc>
                <a:spcPts val="12236"/>
              </a:lnSpc>
            </a:pPr>
            <a:r>
              <a:rPr lang="en-US" sz="13596" spc="-285">
                <a:solidFill>
                  <a:srgbClr val="F9AABB"/>
                </a:solidFill>
                <a:latin typeface="EFCO Brookshire"/>
                <a:ea typeface="EFCO Brookshire"/>
                <a:cs typeface="EFCO Brookshire"/>
                <a:sym typeface="EFCO Brookshire"/>
              </a:rPr>
              <a:t>Faced</a:t>
            </a:r>
          </a:p>
        </p:txBody>
      </p:sp>
      <p:sp>
        <p:nvSpPr>
          <p:cNvPr name="TextBox 14" id="14"/>
          <p:cNvSpPr txBox="true"/>
          <p:nvPr/>
        </p:nvSpPr>
        <p:spPr>
          <a:xfrm rot="0">
            <a:off x="1159960" y="6293028"/>
            <a:ext cx="12371582" cy="558546"/>
          </a:xfrm>
          <a:prstGeom prst="rect">
            <a:avLst/>
          </a:prstGeom>
        </p:spPr>
        <p:txBody>
          <a:bodyPr anchor="t" rtlCol="false" tIns="0" lIns="0" bIns="0" rIns="0">
            <a:spAutoFit/>
          </a:bodyPr>
          <a:lstStyle/>
          <a:p>
            <a:pPr algn="l">
              <a:lnSpc>
                <a:spcPts val="4181"/>
              </a:lnSpc>
            </a:pPr>
            <a:r>
              <a:rPr lang="en-US" b="true" sz="3399" spc="-50">
                <a:solidFill>
                  <a:srgbClr val="56091F"/>
                </a:solidFill>
                <a:latin typeface="Poppins Semi-Bold"/>
                <a:ea typeface="Poppins Semi-Bold"/>
                <a:cs typeface="Poppins Semi-Bold"/>
                <a:sym typeface="Poppins Semi-Bold"/>
              </a:rPr>
              <a:t>Coding Platform and Runtime</a:t>
            </a:r>
          </a:p>
        </p:txBody>
      </p:sp>
      <p:sp>
        <p:nvSpPr>
          <p:cNvPr name="TextBox 15" id="15"/>
          <p:cNvSpPr txBox="true"/>
          <p:nvPr/>
        </p:nvSpPr>
        <p:spPr>
          <a:xfrm rot="0">
            <a:off x="1159960" y="6990095"/>
            <a:ext cx="16099340" cy="2087776"/>
          </a:xfrm>
          <a:prstGeom prst="rect">
            <a:avLst/>
          </a:prstGeom>
        </p:spPr>
        <p:txBody>
          <a:bodyPr anchor="t" rtlCol="false" tIns="0" lIns="0" bIns="0" rIns="0">
            <a:spAutoFit/>
          </a:bodyPr>
          <a:lstStyle/>
          <a:p>
            <a:pPr algn="just">
              <a:lnSpc>
                <a:spcPts val="3281"/>
              </a:lnSpc>
            </a:pPr>
            <a:r>
              <a:rPr lang="en-US" sz="2667" spc="-40">
                <a:solidFill>
                  <a:srgbClr val="56091F"/>
                </a:solidFill>
                <a:latin typeface="Poppins"/>
                <a:ea typeface="Poppins"/>
                <a:cs typeface="Poppins"/>
                <a:sym typeface="Poppins"/>
              </a:rPr>
              <a:t>One of the challenges we faced was using different coding platforms. We tried using three different platforms: Google Colab, Jupyter Notebook, and Visual Studio Code. However, the Tkinter GUI did not work with the first two platforms, which required us to use the Visual Studio Code for the project execution. The runtime can also have an impact, as it varies from user to user. If more events are placed, the runtime can take a little while to respond.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6F8"/>
        </a:solidFill>
      </p:bgPr>
    </p:bg>
    <p:spTree>
      <p:nvGrpSpPr>
        <p:cNvPr id="1" name=""/>
        <p:cNvGrpSpPr/>
        <p:nvPr/>
      </p:nvGrpSpPr>
      <p:grpSpPr>
        <a:xfrm>
          <a:off x="0" y="0"/>
          <a:ext cx="0" cy="0"/>
          <a:chOff x="0" y="0"/>
          <a:chExt cx="0" cy="0"/>
        </a:xfrm>
      </p:grpSpPr>
      <p:sp>
        <p:nvSpPr>
          <p:cNvPr name="Freeform 2" id="2"/>
          <p:cNvSpPr/>
          <p:nvPr/>
        </p:nvSpPr>
        <p:spPr>
          <a:xfrm flipH="false" flipV="false" rot="0">
            <a:off x="-652215" y="-2362240"/>
            <a:ext cx="13194773" cy="13194773"/>
          </a:xfrm>
          <a:custGeom>
            <a:avLst/>
            <a:gdLst/>
            <a:ahLst/>
            <a:cxnLst/>
            <a:rect r="r" b="b" t="t" l="l"/>
            <a:pathLst>
              <a:path h="13194773" w="13194773">
                <a:moveTo>
                  <a:pt x="0" y="0"/>
                </a:moveTo>
                <a:lnTo>
                  <a:pt x="13194772" y="0"/>
                </a:lnTo>
                <a:lnTo>
                  <a:pt x="13194772" y="13194773"/>
                </a:lnTo>
                <a:lnTo>
                  <a:pt x="0" y="13194773"/>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52095" y="-2362240"/>
            <a:ext cx="13194773" cy="13194773"/>
          </a:xfrm>
          <a:custGeom>
            <a:avLst/>
            <a:gdLst/>
            <a:ahLst/>
            <a:cxnLst/>
            <a:rect r="r" b="b" t="t" l="l"/>
            <a:pathLst>
              <a:path h="13194773" w="13194773">
                <a:moveTo>
                  <a:pt x="0" y="0"/>
                </a:moveTo>
                <a:lnTo>
                  <a:pt x="13194773" y="0"/>
                </a:lnTo>
                <a:lnTo>
                  <a:pt x="13194773" y="13194773"/>
                </a:lnTo>
                <a:lnTo>
                  <a:pt x="0" y="13194773"/>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92447" y="2485709"/>
            <a:ext cx="16230600" cy="5490003"/>
            <a:chOff x="0" y="0"/>
            <a:chExt cx="4274726" cy="1445927"/>
          </a:xfrm>
        </p:grpSpPr>
        <p:sp>
          <p:nvSpPr>
            <p:cNvPr name="Freeform 5" id="5"/>
            <p:cNvSpPr/>
            <p:nvPr/>
          </p:nvSpPr>
          <p:spPr>
            <a:xfrm flipH="false" flipV="false" rot="0">
              <a:off x="0" y="0"/>
              <a:ext cx="4274726" cy="1445927"/>
            </a:xfrm>
            <a:custGeom>
              <a:avLst/>
              <a:gdLst/>
              <a:ahLst/>
              <a:cxnLst/>
              <a:rect r="r" b="b" t="t" l="l"/>
              <a:pathLst>
                <a:path h="1445927" w="4274726">
                  <a:moveTo>
                    <a:pt x="15741" y="0"/>
                  </a:moveTo>
                  <a:lnTo>
                    <a:pt x="4258985" y="0"/>
                  </a:lnTo>
                  <a:cubicBezTo>
                    <a:pt x="4267679" y="0"/>
                    <a:pt x="4274726" y="7047"/>
                    <a:pt x="4274726" y="15741"/>
                  </a:cubicBezTo>
                  <a:lnTo>
                    <a:pt x="4274726" y="1430186"/>
                  </a:lnTo>
                  <a:cubicBezTo>
                    <a:pt x="4274726" y="1434361"/>
                    <a:pt x="4273067" y="1438364"/>
                    <a:pt x="4270115" y="1441316"/>
                  </a:cubicBezTo>
                  <a:cubicBezTo>
                    <a:pt x="4267164" y="1444268"/>
                    <a:pt x="4263160" y="1445927"/>
                    <a:pt x="4258985" y="1445927"/>
                  </a:cubicBezTo>
                  <a:lnTo>
                    <a:pt x="15741" y="1445927"/>
                  </a:lnTo>
                  <a:cubicBezTo>
                    <a:pt x="7047" y="1445927"/>
                    <a:pt x="0" y="1438879"/>
                    <a:pt x="0" y="1430186"/>
                  </a:cubicBezTo>
                  <a:lnTo>
                    <a:pt x="0" y="15741"/>
                  </a:lnTo>
                  <a:cubicBezTo>
                    <a:pt x="0" y="7047"/>
                    <a:pt x="7047" y="0"/>
                    <a:pt x="15741" y="0"/>
                  </a:cubicBezTo>
                  <a:close/>
                </a:path>
              </a:pathLst>
            </a:custGeom>
            <a:solidFill>
              <a:srgbClr val="FFF1F4"/>
            </a:solidFill>
            <a:ln w="19050" cap="rnd">
              <a:solidFill>
                <a:srgbClr val="56091F"/>
              </a:solidFill>
              <a:prstDash val="solid"/>
              <a:round/>
            </a:ln>
          </p:spPr>
        </p:sp>
        <p:sp>
          <p:nvSpPr>
            <p:cNvPr name="TextBox 6" id="6"/>
            <p:cNvSpPr txBox="true"/>
            <p:nvPr/>
          </p:nvSpPr>
          <p:spPr>
            <a:xfrm>
              <a:off x="0" y="-57150"/>
              <a:ext cx="4274726" cy="1503077"/>
            </a:xfrm>
            <a:prstGeom prst="rect">
              <a:avLst/>
            </a:prstGeom>
          </p:spPr>
          <p:txBody>
            <a:bodyPr anchor="ctr" rtlCol="false" tIns="50800" lIns="50800" bIns="50800" rIns="50800"/>
            <a:lstStyle/>
            <a:p>
              <a:pPr algn="ctr">
                <a:lnSpc>
                  <a:spcPts val="3079"/>
                </a:lnSpc>
              </a:pPr>
            </a:p>
          </p:txBody>
        </p:sp>
      </p:grpSp>
      <p:sp>
        <p:nvSpPr>
          <p:cNvPr name="Freeform 7" id="7"/>
          <p:cNvSpPr/>
          <p:nvPr/>
        </p:nvSpPr>
        <p:spPr>
          <a:xfrm flipH="false" flipV="false" rot="0">
            <a:off x="892447" y="5495783"/>
            <a:ext cx="1902781" cy="2479928"/>
          </a:xfrm>
          <a:custGeom>
            <a:avLst/>
            <a:gdLst/>
            <a:ahLst/>
            <a:cxnLst/>
            <a:rect r="r" b="b" t="t" l="l"/>
            <a:pathLst>
              <a:path h="2479928" w="1902781">
                <a:moveTo>
                  <a:pt x="0" y="0"/>
                </a:moveTo>
                <a:lnTo>
                  <a:pt x="1902781" y="0"/>
                </a:lnTo>
                <a:lnTo>
                  <a:pt x="1902781" y="2479929"/>
                </a:lnTo>
                <a:lnTo>
                  <a:pt x="0" y="24799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5220266" y="5476558"/>
            <a:ext cx="1902781" cy="2479928"/>
          </a:xfrm>
          <a:custGeom>
            <a:avLst/>
            <a:gdLst/>
            <a:ahLst/>
            <a:cxnLst/>
            <a:rect r="r" b="b" t="t" l="l"/>
            <a:pathLst>
              <a:path h="2479928" w="1902781">
                <a:moveTo>
                  <a:pt x="1902781" y="0"/>
                </a:moveTo>
                <a:lnTo>
                  <a:pt x="0" y="0"/>
                </a:lnTo>
                <a:lnTo>
                  <a:pt x="0" y="2479928"/>
                </a:lnTo>
                <a:lnTo>
                  <a:pt x="1902781" y="2479928"/>
                </a:lnTo>
                <a:lnTo>
                  <a:pt x="190278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5400000">
            <a:off x="790991" y="2587165"/>
            <a:ext cx="2105694" cy="1902781"/>
          </a:xfrm>
          <a:custGeom>
            <a:avLst/>
            <a:gdLst/>
            <a:ahLst/>
            <a:cxnLst/>
            <a:rect r="r" b="b" t="t" l="l"/>
            <a:pathLst>
              <a:path h="1902781" w="2105694">
                <a:moveTo>
                  <a:pt x="2105693" y="0"/>
                </a:moveTo>
                <a:lnTo>
                  <a:pt x="0" y="0"/>
                </a:lnTo>
                <a:lnTo>
                  <a:pt x="0" y="1902781"/>
                </a:lnTo>
                <a:lnTo>
                  <a:pt x="2105693" y="1902781"/>
                </a:lnTo>
                <a:lnTo>
                  <a:pt x="210569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true" rot="-5400000">
            <a:off x="15118809" y="2587165"/>
            <a:ext cx="2105694" cy="1902781"/>
          </a:xfrm>
          <a:custGeom>
            <a:avLst/>
            <a:gdLst/>
            <a:ahLst/>
            <a:cxnLst/>
            <a:rect r="r" b="b" t="t" l="l"/>
            <a:pathLst>
              <a:path h="1902781" w="2105694">
                <a:moveTo>
                  <a:pt x="2105694" y="1902781"/>
                </a:moveTo>
                <a:lnTo>
                  <a:pt x="0" y="1902781"/>
                </a:lnTo>
                <a:lnTo>
                  <a:pt x="0" y="0"/>
                </a:lnTo>
                <a:lnTo>
                  <a:pt x="2105694" y="0"/>
                </a:lnTo>
                <a:lnTo>
                  <a:pt x="2105694" y="190278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693426" y="3856162"/>
            <a:ext cx="10901148" cy="2508001"/>
          </a:xfrm>
          <a:prstGeom prst="rect">
            <a:avLst/>
          </a:prstGeom>
        </p:spPr>
        <p:txBody>
          <a:bodyPr anchor="t" rtlCol="false" tIns="0" lIns="0" bIns="0" rIns="0">
            <a:spAutoFit/>
          </a:bodyPr>
          <a:lstStyle/>
          <a:p>
            <a:pPr algn="ctr">
              <a:lnSpc>
                <a:spcPts val="6508"/>
              </a:lnSpc>
            </a:pPr>
            <a:r>
              <a:rPr lang="en-US" b="true" sz="5291" spc="-79">
                <a:solidFill>
                  <a:srgbClr val="56091F"/>
                </a:solidFill>
                <a:latin typeface="Poppins Semi-Bold"/>
                <a:ea typeface="Poppins Semi-Bold"/>
                <a:cs typeface="Poppins Semi-Bold"/>
                <a:sym typeface="Poppins Semi-Bold"/>
              </a:rPr>
              <a:t>The next slide is about the step by step execution of the project and its documentation.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6F8"/>
        </a:solidFill>
      </p:bgPr>
    </p:bg>
    <p:spTree>
      <p:nvGrpSpPr>
        <p:cNvPr id="1" name=""/>
        <p:cNvGrpSpPr/>
        <p:nvPr/>
      </p:nvGrpSpPr>
      <p:grpSpPr>
        <a:xfrm>
          <a:off x="0" y="0"/>
          <a:ext cx="0" cy="0"/>
          <a:chOff x="0" y="0"/>
          <a:chExt cx="0" cy="0"/>
        </a:xfrm>
      </p:grpSpPr>
      <p:sp>
        <p:nvSpPr>
          <p:cNvPr name="Freeform 2" id="2"/>
          <p:cNvSpPr/>
          <p:nvPr/>
        </p:nvSpPr>
        <p:spPr>
          <a:xfrm flipH="false" flipV="false" rot="0">
            <a:off x="-515962" y="-1453886"/>
            <a:ext cx="13194773" cy="13194773"/>
          </a:xfrm>
          <a:custGeom>
            <a:avLst/>
            <a:gdLst/>
            <a:ahLst/>
            <a:cxnLst/>
            <a:rect r="r" b="b" t="t" l="l"/>
            <a:pathLst>
              <a:path h="13194773" w="13194773">
                <a:moveTo>
                  <a:pt x="0" y="0"/>
                </a:moveTo>
                <a:lnTo>
                  <a:pt x="13194772" y="0"/>
                </a:lnTo>
                <a:lnTo>
                  <a:pt x="13194772"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88348" y="-1453886"/>
            <a:ext cx="13194773" cy="13194773"/>
          </a:xfrm>
          <a:custGeom>
            <a:avLst/>
            <a:gdLst/>
            <a:ahLst/>
            <a:cxnLst/>
            <a:rect r="r" b="b" t="t" l="l"/>
            <a:pathLst>
              <a:path h="13194773" w="13194773">
                <a:moveTo>
                  <a:pt x="0" y="0"/>
                </a:moveTo>
                <a:lnTo>
                  <a:pt x="13194773" y="0"/>
                </a:lnTo>
                <a:lnTo>
                  <a:pt x="13194773"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189004" y="53397"/>
            <a:ext cx="3922729" cy="3544720"/>
          </a:xfrm>
          <a:custGeom>
            <a:avLst/>
            <a:gdLst/>
            <a:ahLst/>
            <a:cxnLst/>
            <a:rect r="r" b="b" t="t" l="l"/>
            <a:pathLst>
              <a:path h="3544720" w="3922729">
                <a:moveTo>
                  <a:pt x="3922729" y="0"/>
                </a:moveTo>
                <a:lnTo>
                  <a:pt x="0" y="0"/>
                </a:lnTo>
                <a:lnTo>
                  <a:pt x="0" y="3544721"/>
                </a:lnTo>
                <a:lnTo>
                  <a:pt x="3922729" y="3544721"/>
                </a:lnTo>
                <a:lnTo>
                  <a:pt x="39227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4360869" y="6547083"/>
            <a:ext cx="4388585" cy="3965685"/>
          </a:xfrm>
          <a:custGeom>
            <a:avLst/>
            <a:gdLst/>
            <a:ahLst/>
            <a:cxnLst/>
            <a:rect r="r" b="b" t="t" l="l"/>
            <a:pathLst>
              <a:path h="3965685" w="4388585">
                <a:moveTo>
                  <a:pt x="4388585" y="3965685"/>
                </a:moveTo>
                <a:lnTo>
                  <a:pt x="0" y="3965685"/>
                </a:lnTo>
                <a:lnTo>
                  <a:pt x="0" y="0"/>
                </a:lnTo>
                <a:lnTo>
                  <a:pt x="4388585" y="0"/>
                </a:lnTo>
                <a:lnTo>
                  <a:pt x="4388585" y="3965685"/>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201" r="0" b="2928"/>
          <a:stretch>
            <a:fillRect/>
          </a:stretch>
        </p:blipFill>
        <p:spPr>
          <a:xfrm flipH="false" flipV="false" rot="0">
            <a:off x="973609" y="520551"/>
            <a:ext cx="16285691" cy="8874002"/>
          </a:xfrm>
          <a:prstGeom prst="rect">
            <a:avLst/>
          </a:prstGeom>
        </p:spPr>
      </p:pic>
      <p:sp>
        <p:nvSpPr>
          <p:cNvPr name="TextBox 7" id="7"/>
          <p:cNvSpPr txBox="true"/>
          <p:nvPr/>
        </p:nvSpPr>
        <p:spPr>
          <a:xfrm rot="0">
            <a:off x="7619395" y="9545957"/>
            <a:ext cx="3049210" cy="361342"/>
          </a:xfrm>
          <a:prstGeom prst="rect">
            <a:avLst/>
          </a:prstGeom>
        </p:spPr>
        <p:txBody>
          <a:bodyPr anchor="t" rtlCol="false" tIns="0" lIns="0" bIns="0" rIns="0">
            <a:spAutoFit/>
          </a:bodyPr>
          <a:lstStyle/>
          <a:p>
            <a:pPr algn="ctr">
              <a:lnSpc>
                <a:spcPts val="2775"/>
              </a:lnSpc>
              <a:spcBef>
                <a:spcPct val="0"/>
              </a:spcBef>
            </a:pPr>
            <a:r>
              <a:rPr lang="en-US" sz="2256" spc="-33">
                <a:solidFill>
                  <a:srgbClr val="56091F"/>
                </a:solidFill>
                <a:latin typeface="Poppins"/>
                <a:ea typeface="Poppins"/>
                <a:cs typeface="Poppins"/>
                <a:sym typeface="Poppins"/>
              </a:rPr>
              <a:t>Click to play the 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6F8"/>
        </a:solidFill>
      </p:bgPr>
    </p:bg>
    <p:spTree>
      <p:nvGrpSpPr>
        <p:cNvPr id="1" name=""/>
        <p:cNvGrpSpPr/>
        <p:nvPr/>
      </p:nvGrpSpPr>
      <p:grpSpPr>
        <a:xfrm>
          <a:off x="0" y="0"/>
          <a:ext cx="0" cy="0"/>
          <a:chOff x="0" y="0"/>
          <a:chExt cx="0" cy="0"/>
        </a:xfrm>
      </p:grpSpPr>
      <p:sp>
        <p:nvSpPr>
          <p:cNvPr name="Freeform 2" id="2"/>
          <p:cNvSpPr/>
          <p:nvPr/>
        </p:nvSpPr>
        <p:spPr>
          <a:xfrm flipH="false" flipV="false" rot="0">
            <a:off x="-515962" y="-1453886"/>
            <a:ext cx="13194773" cy="13194773"/>
          </a:xfrm>
          <a:custGeom>
            <a:avLst/>
            <a:gdLst/>
            <a:ahLst/>
            <a:cxnLst/>
            <a:rect r="r" b="b" t="t" l="l"/>
            <a:pathLst>
              <a:path h="13194773" w="13194773">
                <a:moveTo>
                  <a:pt x="0" y="0"/>
                </a:moveTo>
                <a:lnTo>
                  <a:pt x="13194772" y="0"/>
                </a:lnTo>
                <a:lnTo>
                  <a:pt x="13194772"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88348" y="-1453886"/>
            <a:ext cx="13194773" cy="13194773"/>
          </a:xfrm>
          <a:custGeom>
            <a:avLst/>
            <a:gdLst/>
            <a:ahLst/>
            <a:cxnLst/>
            <a:rect r="r" b="b" t="t" l="l"/>
            <a:pathLst>
              <a:path h="13194773" w="13194773">
                <a:moveTo>
                  <a:pt x="0" y="0"/>
                </a:moveTo>
                <a:lnTo>
                  <a:pt x="13194773" y="0"/>
                </a:lnTo>
                <a:lnTo>
                  <a:pt x="13194773"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3473544" cy="8229600"/>
            <a:chOff x="0" y="0"/>
            <a:chExt cx="914843" cy="2167467"/>
          </a:xfrm>
        </p:grpSpPr>
        <p:sp>
          <p:nvSpPr>
            <p:cNvPr name="Freeform 5" id="5"/>
            <p:cNvSpPr/>
            <p:nvPr/>
          </p:nvSpPr>
          <p:spPr>
            <a:xfrm flipH="false" flipV="false" rot="0">
              <a:off x="0" y="0"/>
              <a:ext cx="914843" cy="2167467"/>
            </a:xfrm>
            <a:custGeom>
              <a:avLst/>
              <a:gdLst/>
              <a:ahLst/>
              <a:cxnLst/>
              <a:rect r="r" b="b" t="t" l="l"/>
              <a:pathLst>
                <a:path h="2167467" w="914843">
                  <a:moveTo>
                    <a:pt x="73551" y="0"/>
                  </a:moveTo>
                  <a:lnTo>
                    <a:pt x="841292" y="0"/>
                  </a:lnTo>
                  <a:cubicBezTo>
                    <a:pt x="881913" y="0"/>
                    <a:pt x="914843" y="32930"/>
                    <a:pt x="914843" y="73551"/>
                  </a:cubicBezTo>
                  <a:lnTo>
                    <a:pt x="914843" y="2093916"/>
                  </a:lnTo>
                  <a:cubicBezTo>
                    <a:pt x="914843" y="2113423"/>
                    <a:pt x="907094" y="2132131"/>
                    <a:pt x="893300" y="2145924"/>
                  </a:cubicBezTo>
                  <a:cubicBezTo>
                    <a:pt x="879507" y="2159718"/>
                    <a:pt x="860799" y="2167467"/>
                    <a:pt x="841292" y="2167467"/>
                  </a:cubicBezTo>
                  <a:lnTo>
                    <a:pt x="73551" y="2167467"/>
                  </a:lnTo>
                  <a:cubicBezTo>
                    <a:pt x="54044" y="2167467"/>
                    <a:pt x="35336" y="2159718"/>
                    <a:pt x="21543" y="2145924"/>
                  </a:cubicBezTo>
                  <a:cubicBezTo>
                    <a:pt x="7749" y="2132131"/>
                    <a:pt x="0" y="2113423"/>
                    <a:pt x="0" y="2093916"/>
                  </a:cubicBezTo>
                  <a:lnTo>
                    <a:pt x="0" y="73551"/>
                  </a:lnTo>
                  <a:cubicBezTo>
                    <a:pt x="0" y="54044"/>
                    <a:pt x="7749" y="35336"/>
                    <a:pt x="21543" y="21543"/>
                  </a:cubicBezTo>
                  <a:cubicBezTo>
                    <a:pt x="35336" y="7749"/>
                    <a:pt x="54044" y="0"/>
                    <a:pt x="73551" y="0"/>
                  </a:cubicBezTo>
                  <a:close/>
                </a:path>
              </a:pathLst>
            </a:custGeom>
            <a:solidFill>
              <a:srgbClr val="FFF1F4"/>
            </a:solidFill>
            <a:ln w="19050" cap="rnd">
              <a:solidFill>
                <a:srgbClr val="56091F"/>
              </a:solidFill>
              <a:prstDash val="solid"/>
              <a:round/>
            </a:ln>
          </p:spPr>
        </p:sp>
        <p:sp>
          <p:nvSpPr>
            <p:cNvPr name="TextBox 6" id="6"/>
            <p:cNvSpPr txBox="true"/>
            <p:nvPr/>
          </p:nvSpPr>
          <p:spPr>
            <a:xfrm>
              <a:off x="0" y="-57150"/>
              <a:ext cx="914843" cy="2224617"/>
            </a:xfrm>
            <a:prstGeom prst="rect">
              <a:avLst/>
            </a:prstGeom>
          </p:spPr>
          <p:txBody>
            <a:bodyPr anchor="ctr" rtlCol="false" tIns="50800" lIns="50800" bIns="50800" rIns="50800"/>
            <a:lstStyle/>
            <a:p>
              <a:pPr algn="ctr">
                <a:lnSpc>
                  <a:spcPts val="3079"/>
                </a:lnSpc>
              </a:pPr>
            </a:p>
          </p:txBody>
        </p:sp>
      </p:grpSp>
      <p:sp>
        <p:nvSpPr>
          <p:cNvPr name="Freeform 7" id="7"/>
          <p:cNvSpPr/>
          <p:nvPr/>
        </p:nvSpPr>
        <p:spPr>
          <a:xfrm flipH="true" flipV="true" rot="-5400000">
            <a:off x="2498006" y="7254063"/>
            <a:ext cx="2105694" cy="1902781"/>
          </a:xfrm>
          <a:custGeom>
            <a:avLst/>
            <a:gdLst/>
            <a:ahLst/>
            <a:cxnLst/>
            <a:rect r="r" b="b" t="t" l="l"/>
            <a:pathLst>
              <a:path h="1902781" w="2105694">
                <a:moveTo>
                  <a:pt x="2105694" y="1902781"/>
                </a:moveTo>
                <a:lnTo>
                  <a:pt x="0" y="1902781"/>
                </a:lnTo>
                <a:lnTo>
                  <a:pt x="0" y="0"/>
                </a:lnTo>
                <a:lnTo>
                  <a:pt x="2105694" y="0"/>
                </a:lnTo>
                <a:lnTo>
                  <a:pt x="2105694" y="190278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927244" y="1130156"/>
            <a:ext cx="2105694" cy="1902781"/>
          </a:xfrm>
          <a:custGeom>
            <a:avLst/>
            <a:gdLst/>
            <a:ahLst/>
            <a:cxnLst/>
            <a:rect r="r" b="b" t="t" l="l"/>
            <a:pathLst>
              <a:path h="1902781" w="2105694">
                <a:moveTo>
                  <a:pt x="0" y="0"/>
                </a:moveTo>
                <a:lnTo>
                  <a:pt x="2105693" y="0"/>
                </a:lnTo>
                <a:lnTo>
                  <a:pt x="2105693" y="1902781"/>
                </a:lnTo>
                <a:lnTo>
                  <a:pt x="0" y="19027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5400000">
            <a:off x="2498006" y="1130156"/>
            <a:ext cx="2105694" cy="1902781"/>
          </a:xfrm>
          <a:custGeom>
            <a:avLst/>
            <a:gdLst/>
            <a:ahLst/>
            <a:cxnLst/>
            <a:rect r="r" b="b" t="t" l="l"/>
            <a:pathLst>
              <a:path h="1902781" w="2105694">
                <a:moveTo>
                  <a:pt x="0" y="1902781"/>
                </a:moveTo>
                <a:lnTo>
                  <a:pt x="2105694" y="1902781"/>
                </a:lnTo>
                <a:lnTo>
                  <a:pt x="2105694" y="0"/>
                </a:lnTo>
                <a:lnTo>
                  <a:pt x="0" y="0"/>
                </a:lnTo>
                <a:lnTo>
                  <a:pt x="0" y="190278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5400000">
            <a:off x="927244" y="7254063"/>
            <a:ext cx="2105694" cy="1902781"/>
          </a:xfrm>
          <a:custGeom>
            <a:avLst/>
            <a:gdLst/>
            <a:ahLst/>
            <a:cxnLst/>
            <a:rect r="r" b="b" t="t" l="l"/>
            <a:pathLst>
              <a:path h="1902781" w="2105694">
                <a:moveTo>
                  <a:pt x="2105693" y="0"/>
                </a:moveTo>
                <a:lnTo>
                  <a:pt x="0" y="0"/>
                </a:lnTo>
                <a:lnTo>
                  <a:pt x="0" y="1902781"/>
                </a:lnTo>
                <a:lnTo>
                  <a:pt x="2105693" y="1902781"/>
                </a:lnTo>
                <a:lnTo>
                  <a:pt x="21056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96295" y="1921910"/>
            <a:ext cx="2338353" cy="6663700"/>
          </a:xfrm>
          <a:custGeom>
            <a:avLst/>
            <a:gdLst/>
            <a:ahLst/>
            <a:cxnLst/>
            <a:rect r="r" b="b" t="t" l="l"/>
            <a:pathLst>
              <a:path h="6663700" w="2338353">
                <a:moveTo>
                  <a:pt x="0" y="0"/>
                </a:moveTo>
                <a:lnTo>
                  <a:pt x="2338353" y="0"/>
                </a:lnTo>
                <a:lnTo>
                  <a:pt x="2338353" y="6663700"/>
                </a:lnTo>
                <a:lnTo>
                  <a:pt x="0" y="6663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5293623" y="1875969"/>
            <a:ext cx="9019167" cy="3465981"/>
          </a:xfrm>
          <a:prstGeom prst="rect">
            <a:avLst/>
          </a:prstGeom>
        </p:spPr>
        <p:txBody>
          <a:bodyPr anchor="t" rtlCol="false" tIns="0" lIns="0" bIns="0" rIns="0">
            <a:spAutoFit/>
          </a:bodyPr>
          <a:lstStyle/>
          <a:p>
            <a:pPr algn="l">
              <a:lnSpc>
                <a:spcPts val="13324"/>
              </a:lnSpc>
            </a:pPr>
            <a:r>
              <a:rPr lang="en-US" sz="13596" spc="-285">
                <a:solidFill>
                  <a:srgbClr val="F9AABB"/>
                </a:solidFill>
                <a:latin typeface="EFCO Brookshire"/>
                <a:ea typeface="EFCO Brookshire"/>
                <a:cs typeface="EFCO Brookshire"/>
                <a:sym typeface="EFCO Brookshire"/>
              </a:rPr>
              <a:t>Learnings and Conclusions</a:t>
            </a:r>
          </a:p>
        </p:txBody>
      </p:sp>
      <p:sp>
        <p:nvSpPr>
          <p:cNvPr name="TextBox 13" id="13"/>
          <p:cNvSpPr txBox="true"/>
          <p:nvPr/>
        </p:nvSpPr>
        <p:spPr>
          <a:xfrm rot="0">
            <a:off x="5293623" y="6839708"/>
            <a:ext cx="11492112" cy="2763393"/>
          </a:xfrm>
          <a:prstGeom prst="rect">
            <a:avLst/>
          </a:prstGeom>
        </p:spPr>
        <p:txBody>
          <a:bodyPr anchor="t" rtlCol="false" tIns="0" lIns="0" bIns="0" rIns="0">
            <a:spAutoFit/>
          </a:bodyPr>
          <a:lstStyle/>
          <a:p>
            <a:pPr algn="just">
              <a:lnSpc>
                <a:spcPts val="2705"/>
              </a:lnSpc>
            </a:pPr>
            <a:r>
              <a:rPr lang="en-US" sz="2199" spc="-32">
                <a:solidFill>
                  <a:srgbClr val="56091F"/>
                </a:solidFill>
                <a:latin typeface="Poppins"/>
                <a:ea typeface="Poppins"/>
                <a:cs typeface="Poppins"/>
                <a:sym typeface="Poppins"/>
              </a:rPr>
              <a:t>This project enhanced and gained our knowledge about the problem that we encountered by exploring and using different coding platforms like Visual Studio Code. Due to the Tkinter GUI not working on Google Colab, which is the usual coding platform we used on the past assessments. We came up with using the VSCode as a better supporting tool for Tkinter. Also, the understanding of the value of good sorting platforms such as event manager or tracker, which really helps to easily plan and schedule important events to avoid forgetting the actual day or dates on a daily basis. </a:t>
            </a:r>
          </a:p>
        </p:txBody>
      </p:sp>
      <p:sp>
        <p:nvSpPr>
          <p:cNvPr name="TextBox 14" id="14"/>
          <p:cNvSpPr txBox="true"/>
          <p:nvPr/>
        </p:nvSpPr>
        <p:spPr>
          <a:xfrm rot="0">
            <a:off x="5293623" y="6065316"/>
            <a:ext cx="11317910" cy="558546"/>
          </a:xfrm>
          <a:prstGeom prst="rect">
            <a:avLst/>
          </a:prstGeom>
        </p:spPr>
        <p:txBody>
          <a:bodyPr anchor="t" rtlCol="false" tIns="0" lIns="0" bIns="0" rIns="0">
            <a:spAutoFit/>
          </a:bodyPr>
          <a:lstStyle/>
          <a:p>
            <a:pPr algn="just">
              <a:lnSpc>
                <a:spcPts val="4181"/>
              </a:lnSpc>
            </a:pPr>
            <a:r>
              <a:rPr lang="en-US" b="true" sz="3399" spc="-50">
                <a:solidFill>
                  <a:srgbClr val="56091F"/>
                </a:solidFill>
                <a:latin typeface="Poppins Semi-Bold"/>
                <a:ea typeface="Poppins Semi-Bold"/>
                <a:cs typeface="Poppins Semi-Bold"/>
                <a:sym typeface="Poppins Semi-Bold"/>
              </a:rPr>
              <a:t>Managing Your Time for Optimal Productivity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6F8"/>
        </a:solidFill>
      </p:bgPr>
    </p:bg>
    <p:spTree>
      <p:nvGrpSpPr>
        <p:cNvPr id="1" name=""/>
        <p:cNvGrpSpPr/>
        <p:nvPr/>
      </p:nvGrpSpPr>
      <p:grpSpPr>
        <a:xfrm>
          <a:off x="0" y="0"/>
          <a:ext cx="0" cy="0"/>
          <a:chOff x="0" y="0"/>
          <a:chExt cx="0" cy="0"/>
        </a:xfrm>
      </p:grpSpPr>
      <p:sp>
        <p:nvSpPr>
          <p:cNvPr name="Freeform 2" id="2"/>
          <p:cNvSpPr/>
          <p:nvPr/>
        </p:nvSpPr>
        <p:spPr>
          <a:xfrm flipH="false" flipV="false" rot="0">
            <a:off x="-515962" y="-1453886"/>
            <a:ext cx="13194773" cy="13194773"/>
          </a:xfrm>
          <a:custGeom>
            <a:avLst/>
            <a:gdLst/>
            <a:ahLst/>
            <a:cxnLst/>
            <a:rect r="r" b="b" t="t" l="l"/>
            <a:pathLst>
              <a:path h="13194773" w="13194773">
                <a:moveTo>
                  <a:pt x="0" y="0"/>
                </a:moveTo>
                <a:lnTo>
                  <a:pt x="13194772" y="0"/>
                </a:lnTo>
                <a:lnTo>
                  <a:pt x="13194772"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88348" y="-1453886"/>
            <a:ext cx="13194773" cy="13194773"/>
          </a:xfrm>
          <a:custGeom>
            <a:avLst/>
            <a:gdLst/>
            <a:ahLst/>
            <a:cxnLst/>
            <a:rect r="r" b="b" t="t" l="l"/>
            <a:pathLst>
              <a:path h="13194773" w="13194773">
                <a:moveTo>
                  <a:pt x="0" y="0"/>
                </a:moveTo>
                <a:lnTo>
                  <a:pt x="13194773" y="0"/>
                </a:lnTo>
                <a:lnTo>
                  <a:pt x="13194773" y="13194772"/>
                </a:lnTo>
                <a:lnTo>
                  <a:pt x="0" y="1319477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06407" y="-3159170"/>
            <a:ext cx="7610490" cy="6877116"/>
          </a:xfrm>
          <a:custGeom>
            <a:avLst/>
            <a:gdLst/>
            <a:ahLst/>
            <a:cxnLst/>
            <a:rect r="r" b="b" t="t" l="l"/>
            <a:pathLst>
              <a:path h="6877116" w="7610490">
                <a:moveTo>
                  <a:pt x="0" y="0"/>
                </a:moveTo>
                <a:lnTo>
                  <a:pt x="7610491" y="0"/>
                </a:lnTo>
                <a:lnTo>
                  <a:pt x="7610491" y="6877116"/>
                </a:lnTo>
                <a:lnTo>
                  <a:pt x="0" y="6877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6051617">
            <a:off x="14482755" y="6251447"/>
            <a:ext cx="7610490" cy="6877116"/>
          </a:xfrm>
          <a:custGeom>
            <a:avLst/>
            <a:gdLst/>
            <a:ahLst/>
            <a:cxnLst/>
            <a:rect r="r" b="b" t="t" l="l"/>
            <a:pathLst>
              <a:path h="6877116" w="7610490">
                <a:moveTo>
                  <a:pt x="0" y="6877115"/>
                </a:moveTo>
                <a:lnTo>
                  <a:pt x="7610490" y="6877115"/>
                </a:lnTo>
                <a:lnTo>
                  <a:pt x="7610490" y="0"/>
                </a:lnTo>
                <a:lnTo>
                  <a:pt x="0" y="0"/>
                </a:lnTo>
                <a:lnTo>
                  <a:pt x="0" y="687711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11168" y="746335"/>
            <a:ext cx="15665663" cy="8943670"/>
          </a:xfrm>
          <a:custGeom>
            <a:avLst/>
            <a:gdLst/>
            <a:ahLst/>
            <a:cxnLst/>
            <a:rect r="r" b="b" t="t" l="l"/>
            <a:pathLst>
              <a:path h="8943670" w="15665663">
                <a:moveTo>
                  <a:pt x="0" y="0"/>
                </a:moveTo>
                <a:lnTo>
                  <a:pt x="15665664" y="0"/>
                </a:lnTo>
                <a:lnTo>
                  <a:pt x="15665664" y="8943669"/>
                </a:lnTo>
                <a:lnTo>
                  <a:pt x="0" y="8943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416555" y="3672115"/>
            <a:ext cx="11454889" cy="2941994"/>
          </a:xfrm>
          <a:prstGeom prst="rect">
            <a:avLst/>
          </a:prstGeom>
        </p:spPr>
        <p:txBody>
          <a:bodyPr anchor="t" rtlCol="false" tIns="0" lIns="0" bIns="0" rIns="0">
            <a:spAutoFit/>
          </a:bodyPr>
          <a:lstStyle/>
          <a:p>
            <a:pPr algn="ctr">
              <a:lnSpc>
                <a:spcPts val="24062"/>
              </a:lnSpc>
            </a:pPr>
            <a:r>
              <a:rPr lang="en-US" sz="17187" spc="-360">
                <a:solidFill>
                  <a:srgbClr val="F9AABB"/>
                </a:solidFill>
                <a:latin typeface="EFCO Brookshire"/>
                <a:ea typeface="EFCO Brookshire"/>
                <a:cs typeface="EFCO Brookshire"/>
                <a:sym typeface="EFCO Brookshire"/>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DAGZWvQisM4</dc:identifier>
  <dcterms:modified xsi:type="dcterms:W3CDTF">2011-08-01T06:04:30Z</dcterms:modified>
  <cp:revision>1</cp:revision>
  <dc:title>Event Tracker</dc:title>
</cp:coreProperties>
</file>